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AA86-5907-49AF-AFAA-2F44C48E1F5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3F9D-9607-4A09-A028-84236109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6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AA86-5907-49AF-AFAA-2F44C48E1F5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3F9D-9607-4A09-A028-84236109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8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AA86-5907-49AF-AFAA-2F44C48E1F5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3F9D-9607-4A09-A028-84236109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3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AA86-5907-49AF-AFAA-2F44C48E1F5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3F9D-9607-4A09-A028-84236109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5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AA86-5907-49AF-AFAA-2F44C48E1F5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3F9D-9607-4A09-A028-84236109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4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AA86-5907-49AF-AFAA-2F44C48E1F5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3F9D-9607-4A09-A028-84236109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6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AA86-5907-49AF-AFAA-2F44C48E1F5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3F9D-9607-4A09-A028-84236109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3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AA86-5907-49AF-AFAA-2F44C48E1F5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3F9D-9607-4A09-A028-84236109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7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AA86-5907-49AF-AFAA-2F44C48E1F5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3F9D-9607-4A09-A028-84236109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7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AA86-5907-49AF-AFAA-2F44C48E1F5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3F9D-9607-4A09-A028-84236109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5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AA86-5907-49AF-AFAA-2F44C48E1F5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43F9D-9607-4A09-A028-84236109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0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1AA86-5907-49AF-AFAA-2F44C48E1F51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43F9D-9607-4A09-A028-842361093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3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819" y="1795240"/>
            <a:ext cx="6573979" cy="197042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  <a:t>Manalapan Town Hall </a:t>
            </a:r>
          </a:p>
          <a:p>
            <a:pPr algn="ctr"/>
            <a:r>
              <a:rPr lang="en-US" sz="5400" b="1" dirty="0" smtClean="0">
                <a:ln/>
                <a:solidFill>
                  <a:schemeClr val="accent1">
                    <a:lumMod val="50000"/>
                  </a:schemeClr>
                </a:solidFill>
              </a:rPr>
              <a:t>Meeting!</a:t>
            </a:r>
            <a:endParaRPr lang="en-US" sz="5400" b="1" cap="none" spc="0" dirty="0">
              <a:ln/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Left Arrow 2"/>
          <p:cNvSpPr/>
          <p:nvPr/>
        </p:nvSpPr>
        <p:spPr>
          <a:xfrm>
            <a:off x="7015941" y="124690"/>
            <a:ext cx="4572000" cy="2552007"/>
          </a:xfrm>
          <a:prstGeom prst="lef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Wedne</a:t>
            </a:r>
            <a:r>
              <a:rPr lang="en-US" b="1" smtClean="0"/>
              <a:t>sday</a:t>
            </a:r>
            <a:r>
              <a:rPr lang="en-US" b="1" dirty="0" smtClean="0"/>
              <a:t>, May </a:t>
            </a:r>
            <a:r>
              <a:rPr lang="en-US" b="1" dirty="0" smtClean="0"/>
              <a:t>19</a:t>
            </a:r>
            <a:r>
              <a:rPr lang="en-US" b="1" baseline="30000" dirty="0" smtClean="0"/>
              <a:t>th</a:t>
            </a:r>
            <a:endParaRPr lang="en-US" b="1" dirty="0" smtClean="0"/>
          </a:p>
          <a:p>
            <a:pPr algn="ctr"/>
            <a:r>
              <a:rPr lang="en-US" b="1" dirty="0" smtClean="0"/>
              <a:t>7pm</a:t>
            </a:r>
          </a:p>
          <a:p>
            <a:pPr algn="ctr"/>
            <a:r>
              <a:rPr lang="en-US" b="1" dirty="0" err="1" smtClean="0"/>
              <a:t>Kuschick</a:t>
            </a:r>
            <a:r>
              <a:rPr lang="en-US" b="1" dirty="0" smtClean="0"/>
              <a:t> Pavilion</a:t>
            </a:r>
          </a:p>
          <a:p>
            <a:pPr algn="ctr"/>
            <a:r>
              <a:rPr lang="en-US" b="1" dirty="0" smtClean="0"/>
              <a:t>Manalapan Recreation Center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22713" y="3017520"/>
            <a:ext cx="94765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The Township Committee will be discussing the new </a:t>
            </a:r>
            <a:r>
              <a:rPr lang="en-US" b="1" dirty="0" smtClean="0"/>
              <a:t>State of New </a:t>
            </a:r>
            <a:r>
              <a:rPr lang="en-US" b="1" smtClean="0"/>
              <a:t>Jersey </a:t>
            </a:r>
            <a:r>
              <a:rPr lang="en-US" b="1"/>
              <a:t>C</a:t>
            </a:r>
            <a:r>
              <a:rPr lang="en-US" b="1" smtClean="0"/>
              <a:t>annabis </a:t>
            </a:r>
            <a:r>
              <a:rPr lang="en-US" b="1" dirty="0" smtClean="0"/>
              <a:t>legislation. 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 smtClean="0"/>
              <a:t>Please join us for this discussion at the </a:t>
            </a:r>
            <a:r>
              <a:rPr lang="en-US" b="1" dirty="0" err="1" smtClean="0"/>
              <a:t>Kuschick</a:t>
            </a:r>
            <a:r>
              <a:rPr lang="en-US" b="1" dirty="0" smtClean="0"/>
              <a:t> Pavilion in the Manalapan Recreation Center.</a:t>
            </a:r>
          </a:p>
          <a:p>
            <a:pPr algn="ctr"/>
            <a:r>
              <a:rPr lang="en-US" b="1" dirty="0" smtClean="0"/>
              <a:t>120 Route 522, Manalapan, NJ 07726 at 7pm.</a:t>
            </a:r>
          </a:p>
          <a:p>
            <a:pPr algn="ctr"/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170" y="4973089"/>
            <a:ext cx="2857500" cy="1600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1630519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Jeannette Toro</dc:creator>
  <cp:lastModifiedBy>Jeannette Toro</cp:lastModifiedBy>
  <cp:revision>5</cp:revision>
  <dcterms:created xsi:type="dcterms:W3CDTF">2021-05-12T20:21:41Z</dcterms:created>
  <dcterms:modified xsi:type="dcterms:W3CDTF">2021-05-13T14:24:48Z</dcterms:modified>
</cp:coreProperties>
</file>