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4" r:id="rId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howGuides="1">
      <p:cViewPr varScale="1">
        <p:scale>
          <a:sx n="115" d="100"/>
          <a:sy n="115" d="100"/>
        </p:scale>
        <p:origin x="378" y="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7/22/2021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7/22/2021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t>7/22/2021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7/22/2021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228600"/>
            <a:ext cx="4114800" cy="1524000"/>
          </a:xfrm>
        </p:spPr>
        <p:txBody>
          <a:bodyPr/>
          <a:lstStyle/>
          <a:p>
            <a:r>
              <a:rPr lang="en-US" dirty="0" smtClean="0"/>
              <a:t>Town Hall Meeting</a:t>
            </a:r>
            <a:br>
              <a:rPr lang="en-US" dirty="0" smtClean="0"/>
            </a:br>
            <a:r>
              <a:rPr lang="en-US" dirty="0" smtClean="0"/>
              <a:t>Wednesday, July 28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Join Mayor Jack McNaboe and Deputy Mayor Susan Cohen on Wednesday, July 28</a:t>
            </a:r>
            <a:r>
              <a:rPr lang="en-US" baseline="30000" dirty="0" smtClean="0"/>
              <a:t>th</a:t>
            </a:r>
            <a:r>
              <a:rPr lang="en-US" dirty="0" smtClean="0"/>
              <a:t> for our next Town Hall Meeting.</a:t>
            </a:r>
          </a:p>
          <a:p>
            <a:endParaRPr lang="en-US" dirty="0"/>
          </a:p>
          <a:p>
            <a:r>
              <a:rPr lang="en-US" dirty="0" smtClean="0"/>
              <a:t>7:00 pm to 8:00 pm in the Court Room of Town Hall, located at 120 Rt 522 in Manalapan. </a:t>
            </a:r>
          </a:p>
          <a:p>
            <a:endParaRPr lang="en-US" dirty="0"/>
          </a:p>
          <a:p>
            <a:r>
              <a:rPr lang="en-US" dirty="0" smtClean="0"/>
              <a:t>You can speak to them about any topic that may be of interest to </a:t>
            </a:r>
            <a:r>
              <a:rPr lang="en-US" dirty="0" smtClean="0"/>
              <a:t>you.	</a:t>
            </a:r>
          </a:p>
          <a:p>
            <a:endParaRPr lang="en-US" dirty="0"/>
          </a:p>
          <a:p>
            <a:r>
              <a:rPr lang="en-US" dirty="0" smtClean="0"/>
              <a:t>No action will be taken at this meeting, it is for discussions only.</a:t>
            </a:r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8" r="30458"/>
          <a:stretch>
            <a:fillRect/>
          </a:stretch>
        </p:blipFill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60055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E3B9166-2E01-44C0-B213-4E36B4FF9306}" vid="{9FB243D3-233B-4EB4-BE37-C505132985D4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32D51B-405E-4F81-B5A9-F253CD7FC481}">
  <ds:schemaRefs>
    <ds:schemaRef ds:uri="71af3243-3dd4-4a8d-8c0d-dd76da1f02a5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16c05727-aa75-4e4a-9b5f-8a80a1165891"/>
  </ds:schemaRefs>
</ds:datastoreItem>
</file>

<file path=customXml/itemProps2.xml><?xml version="1.0" encoding="utf-8"?>
<ds:datastoreItem xmlns:ds="http://schemas.openxmlformats.org/officeDocument/2006/customXml" ds:itemID="{44CEB76F-5C52-4F69-A3C1-2DBEA8CF7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7567CE-A543-444C-8597-EB22784911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contrast presentation (widescreen)</Template>
  <TotalTime>0</TotalTime>
  <Words>82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Franklin Gothic Medium</vt:lpstr>
      <vt:lpstr>Business Contrast 16x9</vt:lpstr>
      <vt:lpstr>Town Hall Meeting Wednesday, July 28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2021-07-19T19:14:34Z</dcterms:created>
  <dcterms:modified xsi:type="dcterms:W3CDTF">2021-07-22T20:21:48Z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